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6" y="2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21041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152400" y="-552450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Mi menú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04800" y="1733550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Please note that these are samples of student work and are not perfect.  They are being used as samples to provide ideas and visual images to help </a:t>
            </a:r>
            <a:r>
              <a:rPr lang="en-US" smtClean="0"/>
              <a:t>you start.  </a:t>
            </a:r>
            <a:r>
              <a:rPr lang="en-US" dirty="0" smtClean="0"/>
              <a:t>There is room for individuality in the layout and design of each standard.  The checklists were designed to keep you from making the same errors that students made last year.</a:t>
            </a:r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2300" y="0"/>
            <a:ext cx="38937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215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9450" y="0"/>
            <a:ext cx="354132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65</Words>
  <Application>Microsoft Office PowerPoint</Application>
  <PresentationFormat>On-screen Show (16:9)</PresentationFormat>
  <Paragraphs>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simple-light-2</vt:lpstr>
      <vt:lpstr>Mi menú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menú</dc:title>
  <dc:creator>Nicole Fannoney</dc:creator>
  <cp:lastModifiedBy>Nicole Fannoney</cp:lastModifiedBy>
  <cp:revision>2</cp:revision>
  <dcterms:modified xsi:type="dcterms:W3CDTF">2016-01-19T19:29:18Z</dcterms:modified>
</cp:coreProperties>
</file>